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001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128"/>
    <p:restoredTop sz="94678"/>
  </p:normalViewPr>
  <p:slideViewPr>
    <p:cSldViewPr snapToGrid="0">
      <p:cViewPr varScale="1">
        <p:scale>
          <a:sx n="196" d="100"/>
          <a:sy n="196" d="100"/>
        </p:scale>
        <p:origin x="86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3767BD-7A23-0FCF-2F70-F9ABE2A593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001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BA3AF09-2CBF-4198-39FE-1B87D25E9B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001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3872C1-0762-A9E7-1319-A82AB7041F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24226-4018-0F4F-9084-563BA456C954}" type="datetimeFigureOut">
              <a:rPr lang="en-001" smtClean="0"/>
              <a:t>02/09/2024</a:t>
            </a:fld>
            <a:endParaRPr lang="en-001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F0951B-CF09-61F7-A191-2301B5324C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001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F42465-900B-82DB-5FF6-106119DF3D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24533-D3A3-5245-B5BF-97DE20563756}" type="slidenum">
              <a:rPr lang="en-001" smtClean="0"/>
              <a:t>‹#›</a:t>
            </a:fld>
            <a:endParaRPr lang="en-001"/>
          </a:p>
        </p:txBody>
      </p:sp>
    </p:spTree>
    <p:extLst>
      <p:ext uri="{BB962C8B-B14F-4D97-AF65-F5344CB8AC3E}">
        <p14:creationId xmlns:p14="http://schemas.microsoft.com/office/powerpoint/2010/main" val="7343363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0B2AB1-44A7-8DE9-838C-F5E534C87C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001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79A6C82-82B1-853C-E39E-B7D5077D35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001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192F81-B240-909C-75BB-C5232E5FFF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24226-4018-0F4F-9084-563BA456C954}" type="datetimeFigureOut">
              <a:rPr lang="en-001" smtClean="0"/>
              <a:t>02/09/2024</a:t>
            </a:fld>
            <a:endParaRPr lang="en-001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3A4E38-2869-8DBC-04D6-024EB7CB4A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001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9D9E77-8773-E965-6819-9F5A1D974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24533-D3A3-5245-B5BF-97DE20563756}" type="slidenum">
              <a:rPr lang="en-001" smtClean="0"/>
              <a:t>‹#›</a:t>
            </a:fld>
            <a:endParaRPr lang="en-001"/>
          </a:p>
        </p:txBody>
      </p:sp>
    </p:spTree>
    <p:extLst>
      <p:ext uri="{BB962C8B-B14F-4D97-AF65-F5344CB8AC3E}">
        <p14:creationId xmlns:p14="http://schemas.microsoft.com/office/powerpoint/2010/main" val="3636606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0F3228F-91E6-A26B-85CC-F3250316A02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001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629CF9-D743-8051-49D3-5515F63F4E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001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1ACF26-0397-B959-4FCC-890A4997D5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24226-4018-0F4F-9084-563BA456C954}" type="datetimeFigureOut">
              <a:rPr lang="en-001" smtClean="0"/>
              <a:t>02/09/2024</a:t>
            </a:fld>
            <a:endParaRPr lang="en-001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62F1B9-1249-2283-5C4B-D314E6212C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001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6B6EA4-36A1-1C6A-104F-6E3C6DE3E3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24533-D3A3-5245-B5BF-97DE20563756}" type="slidenum">
              <a:rPr lang="en-001" smtClean="0"/>
              <a:t>‹#›</a:t>
            </a:fld>
            <a:endParaRPr lang="en-001"/>
          </a:p>
        </p:txBody>
      </p:sp>
    </p:spTree>
    <p:extLst>
      <p:ext uri="{BB962C8B-B14F-4D97-AF65-F5344CB8AC3E}">
        <p14:creationId xmlns:p14="http://schemas.microsoft.com/office/powerpoint/2010/main" val="19185929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C142DA-92F9-2FB5-47FA-647E201D94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001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6EF32F-2211-84A6-E46C-CCABB6E860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001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CBF792-58FC-F256-AF44-BE3A4996AD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24226-4018-0F4F-9084-563BA456C954}" type="datetimeFigureOut">
              <a:rPr lang="en-001" smtClean="0"/>
              <a:t>02/09/2024</a:t>
            </a:fld>
            <a:endParaRPr lang="en-001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4F808B-6A0A-27E8-2DAC-F2BC0C8298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001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30C038-682E-67DB-D5DF-9B5C036AB0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24533-D3A3-5245-B5BF-97DE20563756}" type="slidenum">
              <a:rPr lang="en-001" smtClean="0"/>
              <a:t>‹#›</a:t>
            </a:fld>
            <a:endParaRPr lang="en-001"/>
          </a:p>
        </p:txBody>
      </p:sp>
    </p:spTree>
    <p:extLst>
      <p:ext uri="{BB962C8B-B14F-4D97-AF65-F5344CB8AC3E}">
        <p14:creationId xmlns:p14="http://schemas.microsoft.com/office/powerpoint/2010/main" val="5515486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58C81F-B75C-E24D-97C8-17BD1A2FBC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001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335031-F2CA-E9EA-BC08-CA39896F64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986F18-E1B5-993F-CF5F-B010274A37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24226-4018-0F4F-9084-563BA456C954}" type="datetimeFigureOut">
              <a:rPr lang="en-001" smtClean="0"/>
              <a:t>02/09/2024</a:t>
            </a:fld>
            <a:endParaRPr lang="en-001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A2B623-7F63-CB8A-BDF9-8BF7256B31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001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5CCEF4-BFE3-E855-5AEE-0EE1F6DF7B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24533-D3A3-5245-B5BF-97DE20563756}" type="slidenum">
              <a:rPr lang="en-001" smtClean="0"/>
              <a:t>‹#›</a:t>
            </a:fld>
            <a:endParaRPr lang="en-001"/>
          </a:p>
        </p:txBody>
      </p:sp>
    </p:spTree>
    <p:extLst>
      <p:ext uri="{BB962C8B-B14F-4D97-AF65-F5344CB8AC3E}">
        <p14:creationId xmlns:p14="http://schemas.microsoft.com/office/powerpoint/2010/main" val="1412058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B7CABE-B933-1FFA-104E-0F696421DB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001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294472-C081-1EF0-8823-1C6C4D1A3A2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001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1462D6-A3B1-628F-6EEE-B3028674EB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001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13F9ED-97ED-77F1-E49F-830063B698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24226-4018-0F4F-9084-563BA456C954}" type="datetimeFigureOut">
              <a:rPr lang="en-001" smtClean="0"/>
              <a:t>02/09/2024</a:t>
            </a:fld>
            <a:endParaRPr lang="en-001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5AFB88-0774-7A29-779A-C3DFCE04D9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001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0F73DB0-B9BD-061B-6471-20BEAB7CD3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24533-D3A3-5245-B5BF-97DE20563756}" type="slidenum">
              <a:rPr lang="en-001" smtClean="0"/>
              <a:t>‹#›</a:t>
            </a:fld>
            <a:endParaRPr lang="en-001"/>
          </a:p>
        </p:txBody>
      </p:sp>
    </p:spTree>
    <p:extLst>
      <p:ext uri="{BB962C8B-B14F-4D97-AF65-F5344CB8AC3E}">
        <p14:creationId xmlns:p14="http://schemas.microsoft.com/office/powerpoint/2010/main" val="19632258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7B11B9-1370-E29D-008E-93C23DC558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001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014016-E9CB-8FBC-F9B3-BD424C6C04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E779D90-54D5-E68D-543D-B393DB8610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001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8790626-E1F0-5D94-7F12-18E3AB012F0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4AEC9DB-FC2D-7796-59B3-8718280CA2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001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3F6655A-89B8-1CDD-F1E3-EC3D61E90A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24226-4018-0F4F-9084-563BA456C954}" type="datetimeFigureOut">
              <a:rPr lang="en-001" smtClean="0"/>
              <a:t>02/09/2024</a:t>
            </a:fld>
            <a:endParaRPr lang="en-001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1DB47D6-F956-31C0-3426-6041D8309F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001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C660AC6-D573-D358-E3CB-301E31CF3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24533-D3A3-5245-B5BF-97DE20563756}" type="slidenum">
              <a:rPr lang="en-001" smtClean="0"/>
              <a:t>‹#›</a:t>
            </a:fld>
            <a:endParaRPr lang="en-001"/>
          </a:p>
        </p:txBody>
      </p:sp>
    </p:spTree>
    <p:extLst>
      <p:ext uri="{BB962C8B-B14F-4D97-AF65-F5344CB8AC3E}">
        <p14:creationId xmlns:p14="http://schemas.microsoft.com/office/powerpoint/2010/main" val="20721301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2B6F64-1A4F-111B-87B7-5A6437D45D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001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5798CD2-5736-3242-92DB-CB712D8D5F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24226-4018-0F4F-9084-563BA456C954}" type="datetimeFigureOut">
              <a:rPr lang="en-001" smtClean="0"/>
              <a:t>02/09/2024</a:t>
            </a:fld>
            <a:endParaRPr lang="en-001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064531B-F1AA-E5D3-AEF7-A361D3CBB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001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D7977A-B168-0D97-ED85-CC753231D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24533-D3A3-5245-B5BF-97DE20563756}" type="slidenum">
              <a:rPr lang="en-001" smtClean="0"/>
              <a:t>‹#›</a:t>
            </a:fld>
            <a:endParaRPr lang="en-001"/>
          </a:p>
        </p:txBody>
      </p:sp>
    </p:spTree>
    <p:extLst>
      <p:ext uri="{BB962C8B-B14F-4D97-AF65-F5344CB8AC3E}">
        <p14:creationId xmlns:p14="http://schemas.microsoft.com/office/powerpoint/2010/main" val="17833936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5EE340E-B4FD-4D78-FAB7-5CB4C3377D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24226-4018-0F4F-9084-563BA456C954}" type="datetimeFigureOut">
              <a:rPr lang="en-001" smtClean="0"/>
              <a:t>02/09/2024</a:t>
            </a:fld>
            <a:endParaRPr lang="en-001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4743D92-3D54-CF06-95DA-6E69721B34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001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E5B758-4F28-A3D6-7EC1-A59E25CCC1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24533-D3A3-5245-B5BF-97DE20563756}" type="slidenum">
              <a:rPr lang="en-001" smtClean="0"/>
              <a:t>‹#›</a:t>
            </a:fld>
            <a:endParaRPr lang="en-001"/>
          </a:p>
        </p:txBody>
      </p:sp>
    </p:spTree>
    <p:extLst>
      <p:ext uri="{BB962C8B-B14F-4D97-AF65-F5344CB8AC3E}">
        <p14:creationId xmlns:p14="http://schemas.microsoft.com/office/powerpoint/2010/main" val="10452517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52ACC6-2413-D59C-A71B-5AC7EC1B5A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001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0D7EA2-9FE5-6047-0BF2-9572A76840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001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D080907-E1EA-50E0-8133-C72A4B4032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71129E-728C-47EC-3468-2CEA4FC8E8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24226-4018-0F4F-9084-563BA456C954}" type="datetimeFigureOut">
              <a:rPr lang="en-001" smtClean="0"/>
              <a:t>02/09/2024</a:t>
            </a:fld>
            <a:endParaRPr lang="en-001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2442EE-33E0-E561-B7C0-2BD57E8954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001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4F5F3A-F529-4178-7855-A92A92045A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24533-D3A3-5245-B5BF-97DE20563756}" type="slidenum">
              <a:rPr lang="en-001" smtClean="0"/>
              <a:t>‹#›</a:t>
            </a:fld>
            <a:endParaRPr lang="en-001"/>
          </a:p>
        </p:txBody>
      </p:sp>
    </p:spTree>
    <p:extLst>
      <p:ext uri="{BB962C8B-B14F-4D97-AF65-F5344CB8AC3E}">
        <p14:creationId xmlns:p14="http://schemas.microsoft.com/office/powerpoint/2010/main" val="36158061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B2F289-E9D6-DC9B-97D4-CA2786AAD8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001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F6FD544-AAF5-8BD4-BDE4-366F37BBB58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001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D04AAE1-04DB-E1B3-B8A5-B2278B1EDE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FF4A50D-6FF1-C0F2-3F36-4E733F352F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24226-4018-0F4F-9084-563BA456C954}" type="datetimeFigureOut">
              <a:rPr lang="en-001" smtClean="0"/>
              <a:t>02/09/2024</a:t>
            </a:fld>
            <a:endParaRPr lang="en-001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5DEB2A-FF22-320F-C870-15AEB28C3F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001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41B0D68-D4E9-31E5-E369-D0DB8FCA3A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24533-D3A3-5245-B5BF-97DE20563756}" type="slidenum">
              <a:rPr lang="en-001" smtClean="0"/>
              <a:t>‹#›</a:t>
            </a:fld>
            <a:endParaRPr lang="en-001"/>
          </a:p>
        </p:txBody>
      </p:sp>
    </p:spTree>
    <p:extLst>
      <p:ext uri="{BB962C8B-B14F-4D97-AF65-F5344CB8AC3E}">
        <p14:creationId xmlns:p14="http://schemas.microsoft.com/office/powerpoint/2010/main" val="38717971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8AB5E11-57A9-872D-535B-212E1E917E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001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FE0C3C-AB27-F6D6-80FF-6B77CA6A62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001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D6DF00-31EA-7AE6-F219-36113D4389F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7B24226-4018-0F4F-9084-563BA456C954}" type="datetimeFigureOut">
              <a:rPr lang="en-001" smtClean="0"/>
              <a:t>02/09/2024</a:t>
            </a:fld>
            <a:endParaRPr lang="en-001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CA9FA1-A921-1352-F8D1-330D7FBBFF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001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895F93-8E1D-10E7-6888-79CFA7F67B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B324533-D3A3-5245-B5BF-97DE20563756}" type="slidenum">
              <a:rPr lang="en-001" smtClean="0"/>
              <a:t>‹#›</a:t>
            </a:fld>
            <a:endParaRPr lang="en-001"/>
          </a:p>
        </p:txBody>
      </p:sp>
    </p:spTree>
    <p:extLst>
      <p:ext uri="{BB962C8B-B14F-4D97-AF65-F5344CB8AC3E}">
        <p14:creationId xmlns:p14="http://schemas.microsoft.com/office/powerpoint/2010/main" val="3869377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001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yellow paper with red text&#10;&#10;Description automatically generated">
            <a:extLst>
              <a:ext uri="{FF2B5EF4-FFF2-40B4-BE49-F238E27FC236}">
                <a16:creationId xmlns:a16="http://schemas.microsoft.com/office/drawing/2014/main" id="{8313F6C1-6F69-87B0-CB4B-2E9D46C3C7E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Picture 7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6D869586-E84D-8DC4-D970-456F49A1A36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79080" r="79569" b="11418"/>
          <a:stretch/>
        </p:blipFill>
        <p:spPr>
          <a:xfrm>
            <a:off x="0" y="5423338"/>
            <a:ext cx="2490952" cy="651642"/>
          </a:xfrm>
          <a:prstGeom prst="rect">
            <a:avLst/>
          </a:prstGeom>
        </p:spPr>
      </p:pic>
      <p:pic>
        <p:nvPicPr>
          <p:cNvPr id="10" name="Picture 9" descr="A black background with red text&#10;&#10;Description automatically generated">
            <a:extLst>
              <a:ext uri="{FF2B5EF4-FFF2-40B4-BE49-F238E27FC236}">
                <a16:creationId xmlns:a16="http://schemas.microsoft.com/office/drawing/2014/main" id="{E781C6C3-1A83-3FA4-F787-05AB4E71C23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1638" t="79080" r="41293" b="11418"/>
          <a:stretch/>
        </p:blipFill>
        <p:spPr>
          <a:xfrm>
            <a:off x="2638096" y="5423338"/>
            <a:ext cx="4519449" cy="651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0691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yellow paper with red text&#10;&#10;Description automatically generated">
            <a:extLst>
              <a:ext uri="{FF2B5EF4-FFF2-40B4-BE49-F238E27FC236}">
                <a16:creationId xmlns:a16="http://schemas.microsoft.com/office/drawing/2014/main" id="{AC7E594F-F6B8-5F01-C5ED-9C62A6188631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Picture 5" descr="A black background with red text&#10;&#10;Description automatically generated">
            <a:extLst>
              <a:ext uri="{FF2B5EF4-FFF2-40B4-BE49-F238E27FC236}">
                <a16:creationId xmlns:a16="http://schemas.microsoft.com/office/drawing/2014/main" id="{67FC0E6B-9B05-15D5-D015-7396B42D3A5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2328" t="45364" r="9569" b="37012"/>
          <a:stretch/>
        </p:blipFill>
        <p:spPr>
          <a:xfrm>
            <a:off x="5160578" y="3111062"/>
            <a:ext cx="5864773" cy="1208690"/>
          </a:xfrm>
          <a:prstGeom prst="rect">
            <a:avLst/>
          </a:prstGeom>
        </p:spPr>
      </p:pic>
      <p:pic>
        <p:nvPicPr>
          <p:cNvPr id="8" name="Picture 7" descr="A black screen with red text&#10;&#10;Description automatically generated">
            <a:extLst>
              <a:ext uri="{FF2B5EF4-FFF2-40B4-BE49-F238E27FC236}">
                <a16:creationId xmlns:a16="http://schemas.microsoft.com/office/drawing/2014/main" id="{F7CB4B2A-F11D-3D83-1076-562880A20EA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42328" t="25834" r="9569" b="58314"/>
          <a:stretch/>
        </p:blipFill>
        <p:spPr>
          <a:xfrm>
            <a:off x="5160578" y="1771650"/>
            <a:ext cx="5864773" cy="1087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6562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3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yellow and white paper with red and yellow text&#10;&#10;Description automatically generated">
            <a:extLst>
              <a:ext uri="{FF2B5EF4-FFF2-40B4-BE49-F238E27FC236}">
                <a16:creationId xmlns:a16="http://schemas.microsoft.com/office/drawing/2014/main" id="{CDBCB45D-4FFC-EB15-989C-298AC2870387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Picture 7" descr="A black background with yellow text&#10;&#10;Description automatically generated">
            <a:extLst>
              <a:ext uri="{FF2B5EF4-FFF2-40B4-BE49-F238E27FC236}">
                <a16:creationId xmlns:a16="http://schemas.microsoft.com/office/drawing/2014/main" id="{4CDB5280-70C8-28ED-2F17-E0B7B6F6541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913" t="65900" r="4828" b="6973"/>
          <a:stretch/>
        </p:blipFill>
        <p:spPr>
          <a:xfrm>
            <a:off x="599090" y="4519448"/>
            <a:ext cx="11004331" cy="1860332"/>
          </a:xfrm>
          <a:prstGeom prst="rect">
            <a:avLst/>
          </a:prstGeom>
        </p:spPr>
      </p:pic>
      <p:pic>
        <p:nvPicPr>
          <p:cNvPr id="6" name="Picture 5" descr="A black background with red text&#10;&#10;Description automatically generated">
            <a:extLst>
              <a:ext uri="{FF2B5EF4-FFF2-40B4-BE49-F238E27FC236}">
                <a16:creationId xmlns:a16="http://schemas.microsoft.com/office/drawing/2014/main" id="{ABEB73F3-40B6-5170-F366-567E951A621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5431" t="55173" r="24742" b="32873"/>
          <a:stretch/>
        </p:blipFill>
        <p:spPr>
          <a:xfrm>
            <a:off x="3100552" y="3783724"/>
            <a:ext cx="6074979" cy="819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5480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yellow paper with red text&#10;&#10;Description automatically generated">
            <a:extLst>
              <a:ext uri="{FF2B5EF4-FFF2-40B4-BE49-F238E27FC236}">
                <a16:creationId xmlns:a16="http://schemas.microsoft.com/office/drawing/2014/main" id="{2A7F6708-3BE0-7AC0-3533-E1F56998C077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Picture 7" descr="A black background with orange arrow&#10;&#10;Description automatically generated">
            <a:extLst>
              <a:ext uri="{FF2B5EF4-FFF2-40B4-BE49-F238E27FC236}">
                <a16:creationId xmlns:a16="http://schemas.microsoft.com/office/drawing/2014/main" id="{F9E97837-7969-8735-075D-583DCB81344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8103" t="68966" r="51466" b="17088"/>
          <a:stretch/>
        </p:blipFill>
        <p:spPr>
          <a:xfrm>
            <a:off x="3426372" y="4729654"/>
            <a:ext cx="2490952" cy="956443"/>
          </a:xfrm>
          <a:prstGeom prst="rect">
            <a:avLst/>
          </a:prstGeom>
        </p:spPr>
      </p:pic>
      <p:pic>
        <p:nvPicPr>
          <p:cNvPr id="10" name="Picture 9" descr="A yellow and red paper with red and white stripes&#10;&#10;Description automatically generated">
            <a:extLst>
              <a:ext uri="{FF2B5EF4-FFF2-40B4-BE49-F238E27FC236}">
                <a16:creationId xmlns:a16="http://schemas.microsoft.com/office/drawing/2014/main" id="{5EABC416-94C2-9652-26EC-9C1DC2E2A86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53448" t="7050" r="3276" b="4368"/>
          <a:stretch/>
        </p:blipFill>
        <p:spPr>
          <a:xfrm>
            <a:off x="6516414" y="483476"/>
            <a:ext cx="5276194" cy="6074979"/>
          </a:xfrm>
          <a:prstGeom prst="rect">
            <a:avLst/>
          </a:prstGeom>
        </p:spPr>
      </p:pic>
      <p:pic>
        <p:nvPicPr>
          <p:cNvPr id="12" name="Picture 11" descr="A black background with yellow text&#10;&#10;Description automatically generated">
            <a:extLst>
              <a:ext uri="{FF2B5EF4-FFF2-40B4-BE49-F238E27FC236}">
                <a16:creationId xmlns:a16="http://schemas.microsoft.com/office/drawing/2014/main" id="{7C595A02-63A8-0BFB-65A3-D17098387B82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4203" t="59007" r="53448" b="28984"/>
          <a:stretch/>
        </p:blipFill>
        <p:spPr>
          <a:xfrm>
            <a:off x="512323" y="4046706"/>
            <a:ext cx="5163264" cy="823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6627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3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3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3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3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white and yellow paper&#10;&#10;Description automatically generated">
            <a:extLst>
              <a:ext uri="{FF2B5EF4-FFF2-40B4-BE49-F238E27FC236}">
                <a16:creationId xmlns:a16="http://schemas.microsoft.com/office/drawing/2014/main" id="{9F7A7774-A4DB-DB57-A023-D05818BB2AF1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192000" cy="6858000"/>
          </a:xfrm>
          <a:prstGeom prst="rect">
            <a:avLst/>
          </a:prstGeom>
        </p:spPr>
      </p:pic>
      <p:pic>
        <p:nvPicPr>
          <p:cNvPr id="6" name="Picture 5" descr="A black background with red text&#10;&#10;Description automatically generated">
            <a:extLst>
              <a:ext uri="{FF2B5EF4-FFF2-40B4-BE49-F238E27FC236}">
                <a16:creationId xmlns:a16="http://schemas.microsoft.com/office/drawing/2014/main" id="{CB49357B-A590-C09D-9FEA-FDA0F3B7BE8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311" t="26974" r="73707" b="63218"/>
          <a:stretch/>
        </p:blipFill>
        <p:spPr>
          <a:xfrm>
            <a:off x="525517" y="1849821"/>
            <a:ext cx="2680138" cy="672662"/>
          </a:xfrm>
          <a:prstGeom prst="rect">
            <a:avLst/>
          </a:prstGeom>
        </p:spPr>
      </p:pic>
      <p:pic>
        <p:nvPicPr>
          <p:cNvPr id="8" name="Picture 7" descr="A black background with yellow text&#10;&#10;Description automatically generated">
            <a:extLst>
              <a:ext uri="{FF2B5EF4-FFF2-40B4-BE49-F238E27FC236}">
                <a16:creationId xmlns:a16="http://schemas.microsoft.com/office/drawing/2014/main" id="{5295696B-5042-D38C-DA3F-CC0BE18004E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4310" t="38161" r="56552" b="42682"/>
          <a:stretch/>
        </p:blipFill>
        <p:spPr>
          <a:xfrm>
            <a:off x="525516" y="2617076"/>
            <a:ext cx="4771697" cy="1313794"/>
          </a:xfrm>
          <a:prstGeom prst="rect">
            <a:avLst/>
          </a:prstGeom>
        </p:spPr>
      </p:pic>
      <p:pic>
        <p:nvPicPr>
          <p:cNvPr id="10" name="Picture 9" descr="A yellow medal with stars and red ribbon&#10;&#10;Description automatically generated">
            <a:extLst>
              <a:ext uri="{FF2B5EF4-FFF2-40B4-BE49-F238E27FC236}">
                <a16:creationId xmlns:a16="http://schemas.microsoft.com/office/drawing/2014/main" id="{6BF7580E-9745-6C34-DA4D-046ADDB933F7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54397" t="14406" r="4310" b="9119"/>
          <a:stretch/>
        </p:blipFill>
        <p:spPr>
          <a:xfrm>
            <a:off x="6632027" y="987972"/>
            <a:ext cx="5034455" cy="5244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5290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8" dur="1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3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3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3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3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0</Words>
  <Application>Microsoft Macintosh PowerPoint</Application>
  <PresentationFormat>Widescreen</PresentationFormat>
  <Paragraphs>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Stephen Maguire</dc:creator>
  <cp:lastModifiedBy>Stephen Maguire</cp:lastModifiedBy>
  <cp:revision>2</cp:revision>
  <dcterms:created xsi:type="dcterms:W3CDTF">2024-09-02T09:07:17Z</dcterms:created>
  <dcterms:modified xsi:type="dcterms:W3CDTF">2024-09-02T11:02:29Z</dcterms:modified>
</cp:coreProperties>
</file>